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0" r:id="rId5"/>
    <p:sldId id="257" r:id="rId6"/>
    <p:sldId id="258" r:id="rId7"/>
    <p:sldId id="259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7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ABB1-3429-454D-81D6-E4C75CAF2E4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91B5-CA69-435E-8900-62B329D917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0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ABB1-3429-454D-81D6-E4C75CAF2E4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91B5-CA69-435E-8900-62B329D917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8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ABB1-3429-454D-81D6-E4C75CAF2E4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91B5-CA69-435E-8900-62B329D917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7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ABB1-3429-454D-81D6-E4C75CAF2E4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91B5-CA69-435E-8900-62B329D917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ABB1-3429-454D-81D6-E4C75CAF2E4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91B5-CA69-435E-8900-62B329D917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0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ABB1-3429-454D-81D6-E4C75CAF2E4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91B5-CA69-435E-8900-62B329D917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ABB1-3429-454D-81D6-E4C75CAF2E4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91B5-CA69-435E-8900-62B329D917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ABB1-3429-454D-81D6-E4C75CAF2E4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91B5-CA69-435E-8900-62B329D917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ABB1-3429-454D-81D6-E4C75CAF2E4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91B5-CA69-435E-8900-62B329D917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9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ABB1-3429-454D-81D6-E4C75CAF2E4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91B5-CA69-435E-8900-62B329D917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4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ABB1-3429-454D-81D6-E4C75CAF2E4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91B5-CA69-435E-8900-62B329D917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1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EABB1-3429-454D-81D6-E4C75CAF2E4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91B5-CA69-435E-8900-62B329D917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2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494761" y="2906038"/>
            <a:ext cx="5035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Suggestion request </a:t>
            </a:r>
            <a:r>
              <a:rPr lang="es-MX" sz="2400" b="1" dirty="0" smtClean="0"/>
              <a:t>related to List of Material pending for PO in the Material Planning</a:t>
            </a:r>
            <a:endParaRPr lang="es-MX" sz="2400" b="1" dirty="0"/>
          </a:p>
          <a:p>
            <a:pPr algn="ctr"/>
            <a:endParaRPr lang="es-MX" sz="2400" b="1" dirty="0" smtClean="0"/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TEST EXERCISE</a:t>
            </a:r>
          </a:p>
        </p:txBody>
      </p:sp>
    </p:spTree>
    <p:extLst>
      <p:ext uri="{BB962C8B-B14F-4D97-AF65-F5344CB8AC3E}">
        <p14:creationId xmlns:p14="http://schemas.microsoft.com/office/powerpoint/2010/main" val="8586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"/>
            <a:ext cx="12192000" cy="68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0"/>
            <a:ext cx="12222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12192000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121920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473700" y="3060700"/>
            <a:ext cx="214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54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17</Words>
  <Application>Microsoft Office PowerPoint</Application>
  <PresentationFormat>Panorámica</PresentationFormat>
  <Paragraphs>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22</cp:revision>
  <dcterms:created xsi:type="dcterms:W3CDTF">2020-02-19T20:49:39Z</dcterms:created>
  <dcterms:modified xsi:type="dcterms:W3CDTF">2020-02-20T16:27:26Z</dcterms:modified>
</cp:coreProperties>
</file>