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0" r:id="rId5"/>
    <p:sldId id="257" r:id="rId6"/>
    <p:sldId id="258" r:id="rId7"/>
    <p:sldId id="259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77" autoAdjust="0"/>
    <p:restoredTop sz="94660"/>
  </p:normalViewPr>
  <p:slideViewPr>
    <p:cSldViewPr snapToGrid="0">
      <p:cViewPr varScale="1">
        <p:scale>
          <a:sx n="88" d="100"/>
          <a:sy n="88" d="100"/>
        </p:scale>
        <p:origin x="90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EABB1-3429-454D-81D6-E4C75CAF2E4C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E91B5-CA69-435E-8900-62B329D917D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01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EABB1-3429-454D-81D6-E4C75CAF2E4C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E91B5-CA69-435E-8900-62B329D917D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183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EABB1-3429-454D-81D6-E4C75CAF2E4C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E91B5-CA69-435E-8900-62B329D917D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7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EABB1-3429-454D-81D6-E4C75CAF2E4C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E91B5-CA69-435E-8900-62B329D917D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90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EABB1-3429-454D-81D6-E4C75CAF2E4C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E91B5-CA69-435E-8900-62B329D917D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01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EABB1-3429-454D-81D6-E4C75CAF2E4C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E91B5-CA69-435E-8900-62B329D917D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89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EABB1-3429-454D-81D6-E4C75CAF2E4C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E91B5-CA69-435E-8900-62B329D917D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821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EABB1-3429-454D-81D6-E4C75CAF2E4C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E91B5-CA69-435E-8900-62B329D917D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95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EABB1-3429-454D-81D6-E4C75CAF2E4C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E91B5-CA69-435E-8900-62B329D917D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92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EABB1-3429-454D-81D6-E4C75CAF2E4C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E91B5-CA69-435E-8900-62B329D917D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248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EABB1-3429-454D-81D6-E4C75CAF2E4C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E91B5-CA69-435E-8900-62B329D917D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012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EABB1-3429-454D-81D6-E4C75CAF2E4C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E91B5-CA69-435E-8900-62B329D917D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2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3494761" y="2906038"/>
            <a:ext cx="50354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/>
              <a:t>Suggestion request </a:t>
            </a:r>
            <a:r>
              <a:rPr lang="es-MX" sz="2400" b="1" dirty="0" smtClean="0"/>
              <a:t>related to List of Material pending for PO in the Material Planning</a:t>
            </a:r>
            <a:endParaRPr lang="es-MX" sz="2400" b="1" dirty="0"/>
          </a:p>
          <a:p>
            <a:pPr algn="ctr"/>
            <a:endParaRPr lang="es-MX" sz="2400" b="1" dirty="0" smtClean="0"/>
          </a:p>
          <a:p>
            <a:pPr algn="ctr"/>
            <a:r>
              <a:rPr lang="es-MX" sz="2400" b="1" dirty="0" smtClean="0">
                <a:solidFill>
                  <a:srgbClr val="FF0000"/>
                </a:solidFill>
              </a:rPr>
              <a:t>TEST EXERCISE</a:t>
            </a:r>
          </a:p>
        </p:txBody>
      </p:sp>
    </p:spTree>
    <p:extLst>
      <p:ext uri="{BB962C8B-B14F-4D97-AF65-F5344CB8AC3E}">
        <p14:creationId xmlns:p14="http://schemas.microsoft.com/office/powerpoint/2010/main" val="85866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10"/>
            <a:ext cx="12192000" cy="686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72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" y="0"/>
            <a:ext cx="122224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1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"/>
            <a:ext cx="12192000" cy="681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1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62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050"/>
            <a:ext cx="12192000" cy="689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1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42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91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5473700" y="3060700"/>
            <a:ext cx="214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END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4546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17</Words>
  <Application>Microsoft Office PowerPoint</Application>
  <PresentationFormat>Panorámica</PresentationFormat>
  <Paragraphs>4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USER</cp:lastModifiedBy>
  <cp:revision>22</cp:revision>
  <dcterms:created xsi:type="dcterms:W3CDTF">2020-02-19T20:49:39Z</dcterms:created>
  <dcterms:modified xsi:type="dcterms:W3CDTF">2020-02-20T16:27:26Z</dcterms:modified>
</cp:coreProperties>
</file>